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1" r:id="rId4"/>
    <p:sldId id="273" r:id="rId5"/>
    <p:sldId id="274" r:id="rId6"/>
    <p:sldId id="276" r:id="rId7"/>
    <p:sldId id="277" r:id="rId8"/>
    <p:sldId id="283" r:id="rId9"/>
    <p:sldId id="279" r:id="rId10"/>
    <p:sldId id="280" r:id="rId11"/>
    <p:sldId id="282" r:id="rId12"/>
    <p:sldId id="278" r:id="rId13"/>
    <p:sldId id="281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7"/>
    <p:restoredTop sz="91411"/>
  </p:normalViewPr>
  <p:slideViewPr>
    <p:cSldViewPr snapToGrid="0" snapToObjects="1">
      <p:cViewPr varScale="1">
        <p:scale>
          <a:sx n="47" d="100"/>
          <a:sy n="47" d="100"/>
        </p:scale>
        <p:origin x="2072" y="2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Kør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sit </a:t>
            </a:r>
            <a:r>
              <a:rPr lang="en-GB" dirty="0" err="1"/>
              <a:t>vindue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09/09/2018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%20Simple.sb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.sb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2.1: Scratch </a:t>
            </a:r>
            <a:r>
              <a:rPr lang="da-DK"/>
              <a:t>&amp; Fsharp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B6CD-692F-6D44-9615-4584332F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Programmeringsparadigmer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936E-6C66-9B44-B454-B09F5009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055" y="1399429"/>
            <a:ext cx="1988127" cy="58506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Imperativ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66547-E700-DA44-B5BC-2284C0723B9B}"/>
              </a:ext>
            </a:extLst>
          </p:cNvPr>
          <p:cNvSpPr txBox="1">
            <a:spLocks/>
          </p:cNvSpPr>
          <p:nvPr/>
        </p:nvSpPr>
        <p:spPr>
          <a:xfrm>
            <a:off x="8721750" y="842557"/>
            <a:ext cx="3048000" cy="57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Event-</a:t>
            </a:r>
            <a:r>
              <a:rPr lang="en-GB" dirty="0" err="1"/>
              <a:t>drevet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9FFDA-E9AF-154E-BB57-AC330D181B17}"/>
              </a:ext>
            </a:extLst>
          </p:cNvPr>
          <p:cNvSpPr txBox="1">
            <a:spLocks/>
          </p:cNvSpPr>
          <p:nvPr/>
        </p:nvSpPr>
        <p:spPr>
          <a:xfrm>
            <a:off x="939332" y="4440087"/>
            <a:ext cx="3124200" cy="66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Objektorienteret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0F019D-3984-3647-9696-B50E9057E3C4}"/>
              </a:ext>
            </a:extLst>
          </p:cNvPr>
          <p:cNvSpPr txBox="1">
            <a:spLocks/>
          </p:cNvSpPr>
          <p:nvPr/>
        </p:nvSpPr>
        <p:spPr>
          <a:xfrm>
            <a:off x="5504557" y="3348103"/>
            <a:ext cx="1988127" cy="58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Deklarativ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2B92E-9946-AC46-8BAD-0BAB6ED1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84" y="3807999"/>
            <a:ext cx="2743200" cy="205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281A2-5C1F-5945-9F7D-D799D433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82" y="1884023"/>
            <a:ext cx="3095007" cy="2070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D8668-A1D2-AD4B-B5B7-4750E1E1F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877" y="1226682"/>
            <a:ext cx="2293380" cy="2293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66B65-7973-F246-8493-889DA473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02" y="4783929"/>
            <a:ext cx="2890591" cy="20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525A-9CB8-B349-A856-2E5DA7A7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/ Fsharp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2BDA-DEEC-DC4C-BF4D-CAE887C7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8"/>
            <a:ext cx="10619601" cy="20777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DF6F8-0CC7-1F4D-BE79-40B9B49A95FD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58E52-82A4-C145-9FDE-8E3A6C0A07CF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en-GB" dirty="0" err="1"/>
              <a:t>gettingStartedStump.fsx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en-GB" dirty="0" err="1"/>
              <a:t>gettingStartedStump.fsx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en-GB" dirty="0" err="1"/>
              <a:t>gettingStartedStump.fsx</a:t>
            </a:r>
            <a:r>
              <a:rPr lang="en-GB" dirty="0"/>
              <a:t> &amp;&amp; mono </a:t>
            </a:r>
            <a:r>
              <a:rPr lang="en-GB" dirty="0" err="1"/>
              <a:t>gettingStartedStump.exe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84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123002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06C-8A2C-F145-BA8E-C3D27065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fsharpi</a:t>
            </a:r>
            <a:r>
              <a:rPr lang="en-GB" dirty="0"/>
              <a:t>, fsharpc </a:t>
            </a:r>
            <a:r>
              <a:rPr lang="en-GB" dirty="0" err="1"/>
              <a:t>og</a:t>
            </a:r>
            <a:r>
              <a:rPr lang="en-GB" dirty="0"/>
              <a:t> mono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4AD3A-CADD-5E40-ABB1-CC32E2C6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06" y="1908753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4E112-3003-D54F-B3D9-4B365E42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5412150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da-DK" sz="2000" dirty="0"/>
              <a:t>Initial starttilstand</a:t>
            </a:r>
          </a:p>
          <a:p>
            <a:r>
              <a:rPr lang="da-DK" sz="2000" dirty="0"/>
              <a:t>Betingelser</a:t>
            </a:r>
          </a:p>
          <a:p>
            <a:r>
              <a:rPr lang="da-DK" sz="2000" dirty="0"/>
              <a:t>Udtryk</a:t>
            </a:r>
          </a:p>
          <a:p>
            <a:r>
              <a:rPr lang="da-DK" sz="2000" dirty="0"/>
              <a:t>Tilfældigt tal</a:t>
            </a:r>
          </a:p>
          <a:p>
            <a:pPr marL="0" indent="0">
              <a:buNone/>
            </a:pPr>
            <a:endParaRPr lang="da-DK" sz="2000" dirty="0"/>
          </a:p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/>
          <p:nvPr/>
        </p:nvCxnSpPr>
        <p:spPr>
          <a:xfrm>
            <a:off x="748146" y="4239491"/>
            <a:ext cx="4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F8EB9CB-F3C9-EB4F-9F6E-1A7E88E1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2" y="1828800"/>
            <a:ext cx="6608618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5FDF-89CE-1247-97A5-FC13D534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Spiller styrer en rakkets acceleration</a:t>
            </a:r>
          </a:p>
          <a:p>
            <a:r>
              <a:rPr lang="da-DK" dirty="0" err="1"/>
              <a:t>Rakketten</a:t>
            </a:r>
            <a:r>
              <a:rPr lang="da-DK" dirty="0"/>
              <a:t> simulerer Newtons ligninger med tyngdekraft og brugerstyrret acceleration</a:t>
            </a:r>
          </a:p>
          <a:p>
            <a:r>
              <a:rPr lang="da-DK" dirty="0"/>
              <a:t>Hvis hastigheden er for stor, når den lander, så skal der skrives en sjov besked </a:t>
            </a:r>
          </a:p>
        </p:txBody>
      </p:sp>
    </p:spTree>
    <p:extLst>
      <p:ext uri="{BB962C8B-B14F-4D97-AF65-F5344CB8AC3E}">
        <p14:creationId xmlns:p14="http://schemas.microsoft.com/office/powerpoint/2010/main" val="171832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sz="3000" dirty="0"/>
              </a:p>
              <a:p>
                <a:pPr marL="0" indent="0">
                  <a:buNone/>
                </a:pPr>
                <a:br>
                  <a:rPr lang="da-DK" sz="3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=9.82</m:t>
                      </m:r>
                      <m:f>
                        <m:f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3000" b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  <a:blipFill>
                <a:blip r:embed="rId2"/>
                <a:stretch>
                  <a:fillRect l="-1724" t="-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0,−</m:t>
                          </m:r>
                          <m:f>
                            <m:f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9.82</m:t>
                              </m:r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=[0,0]</m:t>
                      </m:r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  <a:blipFill>
                <a:blip r:embed="rId3"/>
                <a:stretch>
                  <a:fillRect l="-836" t="-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05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6541D-C5B5-9549-8F2D-3631F13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6000"/>
            <a:ext cx="4869874" cy="10778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F8D1B-AA12-0542-B6CB-91A2C724F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66" b="-47366"/>
          <a:stretch/>
        </p:blipFill>
        <p:spPr>
          <a:xfrm>
            <a:off x="6532417" y="1296000"/>
            <a:ext cx="4821383" cy="106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764" y="3003261"/>
            <a:ext cx="6511636" cy="11946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 Simple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1303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0" y="3155661"/>
            <a:ext cx="6197600" cy="1194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7675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311F-3371-BB4D-8E0E-2DBFE75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43D59-6549-404B-996F-2B692E2C8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494" y="-250884"/>
            <a:ext cx="7878839" cy="7926302"/>
          </a:xfrm>
        </p:spPr>
      </p:pic>
    </p:spTree>
    <p:extLst>
      <p:ext uri="{BB962C8B-B14F-4D97-AF65-F5344CB8AC3E}">
        <p14:creationId xmlns:p14="http://schemas.microsoft.com/office/powerpoint/2010/main" val="36512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270D-38D4-F446-8ACC-54681290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Trin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problemløsning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70FB-753F-D94A-B7C3-058A6B58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Forstå</a:t>
            </a:r>
            <a:r>
              <a:rPr lang="en-GB" sz="5400" dirty="0"/>
              <a:t> </a:t>
            </a:r>
            <a:r>
              <a:rPr lang="en-GB" sz="5400" dirty="0" err="1"/>
              <a:t>problemet</a:t>
            </a:r>
            <a:endParaRPr lang="en-GB" sz="5400" dirty="0"/>
          </a:p>
          <a:p>
            <a:r>
              <a:rPr lang="en-GB" sz="5400" dirty="0" err="1"/>
              <a:t>Tænk</a:t>
            </a:r>
            <a:r>
              <a:rPr lang="en-GB" sz="5400" dirty="0"/>
              <a:t> </a:t>
            </a:r>
            <a:r>
              <a:rPr lang="en-GB" sz="5400" dirty="0" err="1"/>
              <a:t>løsninger</a:t>
            </a:r>
            <a:r>
              <a:rPr lang="en-GB" sz="5400" dirty="0"/>
              <a:t> </a:t>
            </a:r>
            <a:r>
              <a:rPr lang="en-GB" sz="5400" dirty="0" err="1"/>
              <a:t>igennem</a:t>
            </a:r>
            <a:r>
              <a:rPr lang="en-GB" sz="5400" dirty="0"/>
              <a:t> (design) </a:t>
            </a:r>
          </a:p>
          <a:p>
            <a:r>
              <a:rPr lang="en-GB" sz="5400" dirty="0" err="1"/>
              <a:t>Vælg</a:t>
            </a:r>
            <a:r>
              <a:rPr lang="en-GB" sz="5400" dirty="0"/>
              <a:t> </a:t>
            </a:r>
            <a:r>
              <a:rPr lang="en-GB" sz="5400" dirty="0" err="1"/>
              <a:t>og</a:t>
            </a:r>
            <a:r>
              <a:rPr lang="en-GB" sz="5400" dirty="0"/>
              <a:t> </a:t>
            </a:r>
            <a:r>
              <a:rPr lang="en-GB" sz="5400" dirty="0" err="1"/>
              <a:t>implementér</a:t>
            </a:r>
            <a:endParaRPr lang="en-GB" sz="5400" dirty="0"/>
          </a:p>
          <a:p>
            <a:r>
              <a:rPr lang="en-GB" sz="5400" dirty="0" err="1"/>
              <a:t>Reflektér</a:t>
            </a:r>
            <a:r>
              <a:rPr lang="en-GB" sz="5400" dirty="0"/>
              <a:t> </a:t>
            </a:r>
            <a:r>
              <a:rPr lang="en-GB" sz="5400" dirty="0" err="1"/>
              <a:t>og</a:t>
            </a:r>
            <a:r>
              <a:rPr lang="en-GB" sz="5400" dirty="0"/>
              <a:t> </a:t>
            </a:r>
            <a:r>
              <a:rPr lang="en-GB" sz="5400" dirty="0" err="1"/>
              <a:t>evt</a:t>
            </a:r>
            <a:r>
              <a:rPr lang="en-GB" sz="5400" dirty="0"/>
              <a:t>. </a:t>
            </a:r>
            <a:r>
              <a:rPr lang="en-GB" sz="5400" dirty="0" err="1"/>
              <a:t>gentag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407994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186</Words>
  <Application>Microsoft Macintosh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Programmering og Problemløsning</vt:lpstr>
      <vt:lpstr>Nøglekoncepter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PowerPoint Presentation</vt:lpstr>
      <vt:lpstr>Trin i problemløsning</vt:lpstr>
      <vt:lpstr>Programmeringsparadigmer</vt:lpstr>
      <vt:lpstr>F# / Fsharp</vt:lpstr>
      <vt:lpstr>Fortolker (interpreter) vs. Oversætter (compiler)</vt:lpstr>
      <vt:lpstr>fsharpi, fsharpc og mono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23</cp:revision>
  <dcterms:created xsi:type="dcterms:W3CDTF">2018-09-04T07:39:02Z</dcterms:created>
  <dcterms:modified xsi:type="dcterms:W3CDTF">2018-09-09T08:37:54Z</dcterms:modified>
</cp:coreProperties>
</file>